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3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8" d="100"/>
          <a:sy n="128" d="100"/>
        </p:scale>
        <p:origin x="-1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0A7AF-2D64-6C43-BFBA-6AA41E3E3A4D}" type="datetimeFigureOut">
              <a:rPr lang="en-US" smtClean="0"/>
              <a:t>07/11/14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0A7AF-2D64-6C43-BFBA-6AA41E3E3A4D}" type="datetimeFigureOut">
              <a:rPr lang="en-US" smtClean="0"/>
              <a:t>07/11/14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FC499-B555-F84D-85CA-2247DF9EA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0A7AF-2D64-6C43-BFBA-6AA41E3E3A4D}" type="datetimeFigureOut">
              <a:rPr lang="en-US" smtClean="0"/>
              <a:t>07/11/14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FC499-B555-F84D-85CA-2247DF9EA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0A7AF-2D64-6C43-BFBA-6AA41E3E3A4D}" type="datetimeFigureOut">
              <a:rPr lang="en-US" smtClean="0"/>
              <a:t>07/11/14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FC499-B555-F84D-85CA-2247DF9EA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0A7AF-2D64-6C43-BFBA-6AA41E3E3A4D}" type="datetimeFigureOut">
              <a:rPr lang="en-US" smtClean="0"/>
              <a:t>07/11/14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FC499-B555-F84D-85CA-2247DF9EA0F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0A7AF-2D64-6C43-BFBA-6AA41E3E3A4D}" type="datetimeFigureOut">
              <a:rPr lang="en-US" smtClean="0"/>
              <a:t>07/11/14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FC499-B555-F84D-85CA-2247DF9EA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0A7AF-2D64-6C43-BFBA-6AA41E3E3A4D}" type="datetimeFigureOut">
              <a:rPr lang="en-US" smtClean="0"/>
              <a:t>07/11/14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FC499-B555-F84D-85CA-2247DF9EA0F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0A7AF-2D64-6C43-BFBA-6AA41E3E3A4D}" type="datetimeFigureOut">
              <a:rPr lang="en-US" smtClean="0"/>
              <a:t>07/11/14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FC499-B555-F84D-85CA-2247DF9EA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0A7AF-2D64-6C43-BFBA-6AA41E3E3A4D}" type="datetimeFigureOut">
              <a:rPr lang="en-US" smtClean="0"/>
              <a:t>07/11/14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FC499-B555-F84D-85CA-2247DF9EA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0A7AF-2D64-6C43-BFBA-6AA41E3E3A4D}" type="datetimeFigureOut">
              <a:rPr lang="en-US" smtClean="0"/>
              <a:t>07/11/14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0A7AF-2D64-6C43-BFBA-6AA41E3E3A4D}" type="datetimeFigureOut">
              <a:rPr lang="en-US" smtClean="0"/>
              <a:t>07/11/14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FC499-B555-F84D-85CA-2247DF9EA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70A7AF-2D64-6C43-BFBA-6AA41E3E3A4D}" type="datetimeFigureOut">
              <a:rPr lang="en-US" smtClean="0"/>
              <a:t>07/11/14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3DFC499-B555-F84D-85CA-2247DF9EA0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ripe68.ripe.net/presentations/181-NETCONF-YANG-tutorial-43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id/draft-shaikh-idr-bgp-model-00.txt" TargetMode="External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etf.org/id/draft-zhdankin-netmod-bgp-cfg-01.tx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yang@convergence.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Requirements for BGP modeling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David Freedman – Claranet</a:t>
            </a:r>
          </a:p>
          <a:p>
            <a:r>
              <a:rPr lang="en-US" dirty="0" err="1" smtClean="0"/>
              <a:t>Ignas</a:t>
            </a:r>
            <a:r>
              <a:rPr lang="en-US" dirty="0" smtClean="0"/>
              <a:t> </a:t>
            </a:r>
            <a:r>
              <a:rPr lang="en-US" dirty="0" err="1" smtClean="0"/>
              <a:t>Bagdonas</a:t>
            </a:r>
            <a:r>
              <a:rPr lang="en-US" dirty="0" smtClean="0"/>
              <a:t> – Routing System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19600609">
            <a:off x="33609" y="1284869"/>
            <a:ext cx="1677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More?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3932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199"/>
            <a:ext cx="4027366" cy="469973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RFC 6020/6021 (NETMOD WG)</a:t>
            </a:r>
          </a:p>
          <a:p>
            <a:r>
              <a:rPr lang="en-US" dirty="0" smtClean="0"/>
              <a:t>Modeling language to define / </a:t>
            </a:r>
            <a:r>
              <a:rPr lang="en-US" dirty="0" err="1" smtClean="0"/>
              <a:t>modularise</a:t>
            </a:r>
            <a:r>
              <a:rPr lang="en-US" dirty="0" smtClean="0"/>
              <a:t> NETCONF XML</a:t>
            </a:r>
          </a:p>
          <a:p>
            <a:r>
              <a:rPr lang="en-US" dirty="0" smtClean="0"/>
              <a:t>Modern alternative to SMIv2 (which in turn, </a:t>
            </a:r>
            <a:r>
              <a:rPr lang="en-US" dirty="0" err="1" smtClean="0"/>
              <a:t>modularised</a:t>
            </a:r>
            <a:r>
              <a:rPr lang="en-US" dirty="0" smtClean="0"/>
              <a:t> ASN.1 in SNMP)</a:t>
            </a:r>
          </a:p>
          <a:p>
            <a:r>
              <a:rPr lang="en-US" dirty="0" smtClean="0"/>
              <a:t>More than we can explain in a lightning talk.</a:t>
            </a:r>
          </a:p>
          <a:p>
            <a:r>
              <a:rPr lang="en-US" dirty="0"/>
              <a:t>See </a:t>
            </a:r>
            <a:r>
              <a:rPr lang="en-US" dirty="0">
                <a:hlinkClick r:id="rId2"/>
              </a:rPr>
              <a:t>https://ripe68.ripe.net/presentations/181-NETCONF-YANG-tutorial-43.pdf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2720" y="890561"/>
            <a:ext cx="3875905" cy="25064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5193" y="3664034"/>
            <a:ext cx="4738807" cy="3074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11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YANG meets BGP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945245"/>
          </a:xfrm>
        </p:spPr>
        <p:txBody>
          <a:bodyPr>
            <a:normAutofit/>
          </a:bodyPr>
          <a:lstStyle/>
          <a:p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://www.ietf.org/id/draft-zhdankin-netmod-bgp-cfg-01.txt</a:t>
            </a:r>
            <a:r>
              <a:rPr lang="en-US" u="sng" dirty="0"/>
              <a:t> </a:t>
            </a:r>
            <a:endParaRPr lang="en-US" u="sng" dirty="0"/>
          </a:p>
          <a:p>
            <a:pPr marL="0" indent="0">
              <a:buNone/>
            </a:pPr>
            <a:r>
              <a:rPr lang="en-US" u="sng" dirty="0" err="1"/>
              <a:t>v</a:t>
            </a:r>
            <a:r>
              <a:rPr lang="en-US" u="sng" dirty="0" err="1" smtClean="0"/>
              <a:t>s</a:t>
            </a:r>
            <a:r>
              <a:rPr lang="en-US" u="sng" dirty="0" smtClean="0"/>
              <a:t> </a:t>
            </a:r>
            <a:r>
              <a:rPr lang="en-US" u="sng" dirty="0" smtClean="0">
                <a:hlinkClick r:id="rId3"/>
              </a:rPr>
              <a:t>http</a:t>
            </a:r>
            <a:r>
              <a:rPr lang="en-US" u="sng" dirty="0">
                <a:hlinkClick r:id="rId3"/>
              </a:rPr>
              <a:t>://www.ietf.org/id/draft-shaikh-idr-bgp-model-00.txt</a:t>
            </a:r>
            <a:r>
              <a:rPr lang="en-US" u="sng" dirty="0" smtClean="0">
                <a:hlinkClick r:id="rId3"/>
              </a:rPr>
              <a:t>)</a:t>
            </a:r>
            <a:endParaRPr lang="en-US" u="sng" dirty="0" smtClean="0"/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0099" y="3119238"/>
            <a:ext cx="5495765" cy="3165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NETMOD = Cisco</a:t>
            </a:r>
          </a:p>
          <a:p>
            <a:r>
              <a:rPr lang="en-US" dirty="0" smtClean="0"/>
              <a:t>IDR = Google, AT&amp;T, MS, BT</a:t>
            </a:r>
          </a:p>
          <a:p>
            <a:r>
              <a:rPr lang="en-US" dirty="0" smtClean="0"/>
              <a:t>Both quite low level.</a:t>
            </a:r>
          </a:p>
          <a:p>
            <a:r>
              <a:rPr lang="en-US" dirty="0" smtClean="0"/>
              <a:t>IDR contains more operational facets.</a:t>
            </a:r>
          </a:p>
          <a:p>
            <a:r>
              <a:rPr lang="en-US" dirty="0" smtClean="0"/>
              <a:t>IDR an agenda item Tuesday (13/11).</a:t>
            </a:r>
          </a:p>
          <a:p>
            <a:r>
              <a:rPr lang="en-US" dirty="0" smtClean="0"/>
              <a:t>NETMOD not an agenda item (yet).</a:t>
            </a:r>
          </a:p>
          <a:p>
            <a:r>
              <a:rPr lang="en-US" dirty="0" smtClean="0"/>
              <a:t>IDR seems to have progress!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474" y="4701985"/>
            <a:ext cx="3150710" cy="21560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98578" y="2545444"/>
            <a:ext cx="3445422" cy="191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193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what is our point?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 provision for expressing routing policy (we think)</a:t>
            </a:r>
          </a:p>
          <a:p>
            <a:r>
              <a:rPr lang="en-US" dirty="0" smtClean="0"/>
              <a:t>How can we simplify asking for abstracted concepts?</a:t>
            </a:r>
          </a:p>
          <a:p>
            <a:pPr lvl="1"/>
            <a:r>
              <a:rPr lang="en-US" dirty="0" smtClean="0"/>
              <a:t>Best exit from my network for this service should be &lt;X&gt;</a:t>
            </a:r>
          </a:p>
          <a:p>
            <a:pPr lvl="1"/>
            <a:r>
              <a:rPr lang="en-US" dirty="0" smtClean="0"/>
              <a:t>Prefer these peering prefixes over exchange &lt;Y&gt;</a:t>
            </a:r>
          </a:p>
          <a:p>
            <a:pPr lvl="1"/>
            <a:r>
              <a:rPr lang="en-US" dirty="0" smtClean="0"/>
              <a:t>etc..</a:t>
            </a:r>
          </a:p>
          <a:p>
            <a:r>
              <a:rPr lang="en-US" dirty="0" smtClean="0"/>
              <a:t>If YANG to be considered a DSL, are we happy with the scope of the domain?</a:t>
            </a:r>
          </a:p>
          <a:p>
            <a:r>
              <a:rPr lang="en-US" dirty="0" smtClean="0"/>
              <a:t>Do we need an upper layer which describes policy? </a:t>
            </a:r>
          </a:p>
          <a:p>
            <a:r>
              <a:rPr lang="en-US" dirty="0" smtClean="0"/>
              <a:t>If you feel strongly about this, send us a mail: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Aim to pass on operator feeling at next weeks’ IETF.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069712"/>
            <a:ext cx="801585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hlinkClick r:id="rId2"/>
              </a:rPr>
              <a:t>yang@convergence.cx</a:t>
            </a:r>
            <a:endParaRPr lang="en-US" sz="3200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568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547</TotalTime>
  <Words>284</Words>
  <Application>Microsoft Macintosh PowerPoint</Application>
  <PresentationFormat>On-screen Show (4:3)</PresentationFormat>
  <Paragraphs>44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Clarity</vt:lpstr>
      <vt:lpstr>Requirements for BGP modeling</vt:lpstr>
      <vt:lpstr>YANG</vt:lpstr>
      <vt:lpstr>YANG meets BGP</vt:lpstr>
      <vt:lpstr>So, what is our point?</vt:lpstr>
    </vt:vector>
  </TitlesOfParts>
  <Company>Claranet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Requirements for BGP modeling</dc:title>
  <dc:creator>David Freedman</dc:creator>
  <cp:lastModifiedBy>David Freedman</cp:lastModifiedBy>
  <cp:revision>7</cp:revision>
  <dcterms:created xsi:type="dcterms:W3CDTF">2014-11-07T01:29:45Z</dcterms:created>
  <dcterms:modified xsi:type="dcterms:W3CDTF">2014-11-07T10:37:18Z</dcterms:modified>
</cp:coreProperties>
</file>